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6" r:id="rId1"/>
  </p:sldMasterIdLst>
  <p:sldIdLst>
    <p:sldId id="260" r:id="rId2"/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hamed Abdelmotalib" initials="MA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87" autoAdjust="0"/>
    <p:restoredTop sz="94660"/>
  </p:normalViewPr>
  <p:slideViewPr>
    <p:cSldViewPr snapToGrid="0">
      <p:cViewPr>
        <p:scale>
          <a:sx n="65" d="100"/>
          <a:sy n="65" d="100"/>
        </p:scale>
        <p:origin x="68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jpeg>
</file>

<file path=ppt/media/image16.tiff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672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78152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99194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409265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70932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47393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86962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8390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29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225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4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124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3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165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797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533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356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23" Type="http://schemas.openxmlformats.org/officeDocument/2006/relationships/image" Target="../media/image6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4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5373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  <p:sldLayoutId id="2147483791" r:id="rId15"/>
    <p:sldLayoutId id="2147483792" r:id="rId16"/>
    <p:sldLayoutId id="2147483793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tiff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jp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82ED4F-8F38-4EF1-93BA-6AD885775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3101C5E7-A590-410F-AC13-DC73CC516D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9769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18577"/>
            <a:ext cx="11913705" cy="563942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67948" y="387580"/>
            <a:ext cx="84283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What Category and which app has the most download from google store </a:t>
            </a:r>
            <a:endParaRPr lang="en-US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911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96" y="2206487"/>
            <a:ext cx="11668539" cy="443285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11357" y="636104"/>
            <a:ext cx="89849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Which group make profit on google store  </a:t>
            </a:r>
            <a:endParaRPr lang="en-US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510A0FB-995D-4BFC-87E0-59DAD17A3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297" y="2206487"/>
            <a:ext cx="6679094" cy="4492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701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6B3BE6D-B4C2-4847-AF5D-49FB8235F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463" y="1492675"/>
            <a:ext cx="4628229" cy="428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274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B67F54-F94A-4F71-B177-C2FECFB2A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9231" y="152401"/>
            <a:ext cx="10550769" cy="879230"/>
          </a:xfrm>
        </p:spPr>
        <p:txBody>
          <a:bodyPr>
            <a:normAutofit/>
          </a:bodyPr>
          <a:lstStyle/>
          <a:p>
            <a:r>
              <a:rPr lang="en-US" sz="4000" b="1" u="sng" dirty="0" smtClean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GOOGLE STORE</a:t>
            </a:r>
            <a:r>
              <a:rPr lang="en-US" sz="4000" b="1" u="sng" cap="none" dirty="0" smtClean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ANALYSIS AND PREDICTION</a:t>
            </a:r>
            <a:endParaRPr lang="en-US" sz="4000" b="1" u="sng" cap="none" dirty="0">
              <a:solidFill>
                <a:schemeClr val="bg2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E0A35EF-A54D-44D3-8B9E-C088F6E069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7815" y="4278924"/>
            <a:ext cx="6156655" cy="2757980"/>
          </a:xfrm>
        </p:spPr>
        <p:txBody>
          <a:bodyPr>
            <a:noAutofit/>
          </a:bodyPr>
          <a:lstStyle/>
          <a:p>
            <a:r>
              <a:rPr lang="en-US" sz="2400" b="1" cap="none" dirty="0">
                <a:solidFill>
                  <a:schemeClr val="bg2"/>
                </a:solidFill>
                <a:latin typeface="Bangla MN" charset="0"/>
                <a:ea typeface="Bangla MN" charset="0"/>
                <a:cs typeface="Bangla MN" charset="0"/>
              </a:rPr>
              <a:t>By: </a:t>
            </a:r>
            <a:r>
              <a:rPr lang="en-US" sz="2400" b="1" cap="none" dirty="0" err="1">
                <a:solidFill>
                  <a:schemeClr val="bg2"/>
                </a:solidFill>
                <a:latin typeface="Bangla MN" charset="0"/>
                <a:ea typeface="Bangla MN" charset="0"/>
                <a:cs typeface="Bangla MN" charset="0"/>
              </a:rPr>
              <a:t>Abdulmajeed</a:t>
            </a:r>
            <a:r>
              <a:rPr lang="en-US" sz="2400" b="1" cap="none" dirty="0">
                <a:solidFill>
                  <a:schemeClr val="bg2"/>
                </a:solidFill>
                <a:latin typeface="Bangla MN" charset="0"/>
                <a:ea typeface="Bangla MN" charset="0"/>
                <a:cs typeface="Bangla MN" charset="0"/>
              </a:rPr>
              <a:t> </a:t>
            </a:r>
            <a:r>
              <a:rPr lang="en-US" sz="2400" b="1" cap="none" dirty="0" err="1">
                <a:solidFill>
                  <a:schemeClr val="bg2"/>
                </a:solidFill>
                <a:latin typeface="Bangla MN" charset="0"/>
                <a:ea typeface="Bangla MN" charset="0"/>
                <a:cs typeface="Bangla MN" charset="0"/>
              </a:rPr>
              <a:t>Abdulraheem</a:t>
            </a:r>
            <a:endParaRPr lang="en-US" sz="2400" b="1" cap="none" dirty="0">
              <a:solidFill>
                <a:schemeClr val="bg2"/>
              </a:solidFill>
              <a:latin typeface="Bangla MN" charset="0"/>
              <a:ea typeface="Bangla MN" charset="0"/>
              <a:cs typeface="Bangla MN" charset="0"/>
            </a:endParaRPr>
          </a:p>
          <a:p>
            <a:r>
              <a:rPr lang="en-US" sz="2400" b="1" cap="none" dirty="0">
                <a:solidFill>
                  <a:schemeClr val="bg2"/>
                </a:solidFill>
                <a:latin typeface="Bangla MN" charset="0"/>
                <a:ea typeface="Bangla MN" charset="0"/>
                <a:cs typeface="Bangla MN" charset="0"/>
              </a:rPr>
              <a:t>Data: </a:t>
            </a:r>
            <a:r>
              <a:rPr lang="en-US" sz="2400" b="1" cap="none" dirty="0" smtClean="0">
                <a:solidFill>
                  <a:schemeClr val="bg2"/>
                </a:solidFill>
                <a:latin typeface="Bangla MN" charset="0"/>
                <a:ea typeface="Bangla MN" charset="0"/>
                <a:cs typeface="Bangla MN" charset="0"/>
              </a:rPr>
              <a:t>Google store </a:t>
            </a:r>
            <a:r>
              <a:rPr lang="en-US" sz="2400" b="1" cap="none" dirty="0">
                <a:solidFill>
                  <a:schemeClr val="bg2"/>
                </a:solidFill>
                <a:latin typeface="Bangla MN" charset="0"/>
                <a:ea typeface="Bangla MN" charset="0"/>
                <a:cs typeface="Bangla MN" charset="0"/>
              </a:rPr>
              <a:t>Analysis</a:t>
            </a:r>
          </a:p>
          <a:p>
            <a:r>
              <a:rPr lang="en-US" sz="2400" b="1" cap="none" dirty="0">
                <a:solidFill>
                  <a:schemeClr val="bg2"/>
                </a:solidFill>
                <a:latin typeface="Bangla MN" charset="0"/>
                <a:ea typeface="Bangla MN" charset="0"/>
                <a:cs typeface="Bangla MN" charset="0"/>
              </a:rPr>
              <a:t>Date: 02/20/2020</a:t>
            </a:r>
          </a:p>
        </p:txBody>
      </p:sp>
    </p:spTree>
    <p:extLst>
      <p:ext uri="{BB962C8B-B14F-4D97-AF65-F5344CB8AC3E}">
        <p14:creationId xmlns:p14="http://schemas.microsoft.com/office/powerpoint/2010/main" val="19132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2E9E95-E791-4104-A3C6-097966861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cap="none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Material Outline: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47CE9A6-9E7E-480E-BCAE-974D82C99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4632" y="2249487"/>
            <a:ext cx="9282779" cy="3541714"/>
          </a:xfrm>
        </p:spPr>
        <p:txBody>
          <a:bodyPr numCol="2">
            <a:no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b="1" dirty="0" smtClean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Introduction                                                         </a:t>
            </a:r>
            <a:endParaRPr lang="en-US" sz="2000" b="1" dirty="0">
              <a:solidFill>
                <a:schemeClr val="bg2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Objectives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Methodology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Conceptual Framework/Variables of Study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Descriptive Analysis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Research Question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Results/Findings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Conclusions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Recommendations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92900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D21E02-2F60-47A0-8049-82A845732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Data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7A0CE0-D7FD-4DF0-A2B9-951990F70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Android Apps </a:t>
            </a:r>
            <a:r>
              <a:rPr lang="en-US" dirty="0" smtClean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</a:t>
            </a:r>
            <a:r>
              <a:rPr lang="en-US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data set was collected on July 2019. It has </a:t>
            </a:r>
            <a:r>
              <a:rPr lang="en-US" dirty="0" smtClean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10</a:t>
            </a:r>
            <a:r>
              <a:rPr lang="en-US" dirty="0" smtClean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,814 </a:t>
            </a:r>
            <a:r>
              <a:rPr lang="en-US" dirty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observation and </a:t>
            </a:r>
            <a:r>
              <a:rPr lang="en-US" dirty="0" smtClean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13</a:t>
            </a:r>
            <a:r>
              <a:rPr lang="en-US" dirty="0" smtClean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feature</a:t>
            </a:r>
          </a:p>
          <a:p>
            <a:pPr lvl="1"/>
            <a:r>
              <a:rPr lang="en-US" dirty="0" smtClean="0">
                <a:solidFill>
                  <a:schemeClr val="bg2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Features:</a:t>
            </a:r>
            <a:endParaRPr lang="en-CA" dirty="0">
              <a:solidFill>
                <a:schemeClr val="bg2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51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032127-3681-4D54-87E0-BE89FEACE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EF8FDBF-10DA-4C12-B5FD-28A059E50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To analyze and understand how android apps influence its users.</a:t>
            </a: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What the apps ratings and reviews system mean for users and proprietors</a:t>
            </a: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How do apps reviews and ratings system influence     </a:t>
            </a:r>
          </a:p>
        </p:txBody>
      </p:sp>
    </p:spTree>
    <p:extLst>
      <p:ext uri="{BB962C8B-B14F-4D97-AF65-F5344CB8AC3E}">
        <p14:creationId xmlns:p14="http://schemas.microsoft.com/office/powerpoint/2010/main" val="357478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D562B65A-A357-4D63-91FA-60DB64CE4E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71" y="550985"/>
            <a:ext cx="3299070" cy="1876373"/>
          </a:xfrm>
          <a:prstGeom prst="roundRect">
            <a:avLst>
              <a:gd name="adj" fmla="val 16667"/>
            </a:avLst>
          </a:prstGeom>
          <a:ln w="38100">
            <a:solidFill>
              <a:schemeClr val="accent3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FF807BBE-0BB6-49F7-A257-441DB632FC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293" y="1"/>
            <a:ext cx="3392158" cy="2145321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3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A081AB8B-6B6F-4322-9DB8-5AC7A7E94D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145" y="-1"/>
            <a:ext cx="3813856" cy="2145321"/>
          </a:xfrm>
          <a:prstGeom prst="rect">
            <a:avLst/>
          </a:prstGeom>
          <a:ln w="38100">
            <a:solidFill>
              <a:schemeClr val="accent3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E3C8CC81-61F9-4D44-9AA2-CAC95208C5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6266" y="4454769"/>
            <a:ext cx="3335734" cy="2403230"/>
          </a:xfrm>
          <a:prstGeom prst="rect">
            <a:avLst/>
          </a:prstGeom>
          <a:ln w="38100">
            <a:solidFill>
              <a:schemeClr val="accent3"/>
            </a:solidFill>
          </a:ln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xmlns="" id="{45428AA4-DE15-40E6-8A32-35F3A64447AB}"/>
              </a:ext>
            </a:extLst>
          </p:cNvPr>
          <p:cNvSpPr/>
          <p:nvPr/>
        </p:nvSpPr>
        <p:spPr>
          <a:xfrm>
            <a:off x="455671" y="3903785"/>
            <a:ext cx="2880064" cy="2403230"/>
          </a:xfrm>
          <a:prstGeom prst="ellipse">
            <a:avLst/>
          </a:prstGeom>
          <a:blipFill dpi="0" rotWithShape="1">
            <a:blip r:embed="rId6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en-US" b="1" dirty="0">
                <a:solidFill>
                  <a:schemeClr val="bg2"/>
                </a:solidFill>
              </a:rPr>
              <a:t>The Dataset has 10841 observations &amp; 13 columns; App, Category, Reviews, Genres, Installs 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xmlns="" id="{6B1E98B8-92C4-4A33-9029-A0A79259BD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6110" y="2550727"/>
            <a:ext cx="3256046" cy="1498634"/>
          </a:xfrm>
          <a:prstGeom prst="rect">
            <a:avLst/>
          </a:prstGeom>
          <a:ln w="38100">
            <a:solidFill>
              <a:schemeClr val="accent3"/>
            </a:solidFill>
          </a:ln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xmlns="" id="{BB2FA3CB-ADE7-44B4-BAC1-393BE7AD82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713" y="4652361"/>
            <a:ext cx="3392158" cy="2008045"/>
          </a:xfrm>
          <a:prstGeom prst="rect">
            <a:avLst/>
          </a:prstGeom>
          <a:ln w="38100">
            <a:solidFill>
              <a:schemeClr val="accent3"/>
            </a:solidFill>
          </a:ln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xmlns="" id="{8F2956CF-F9DB-4384-9528-BEEF84BE9BF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031" y="2502835"/>
            <a:ext cx="2694681" cy="1792013"/>
          </a:xfrm>
          <a:prstGeom prst="rect">
            <a:avLst/>
          </a:prstGeom>
          <a:ln w="38100">
            <a:solidFill>
              <a:schemeClr val="accent3"/>
            </a:solidFill>
          </a:ln>
        </p:spPr>
      </p:pic>
      <p:sp>
        <p:nvSpPr>
          <p:cNvPr id="46" name="Arrow: Bent 45">
            <a:extLst>
              <a:ext uri="{FF2B5EF4-FFF2-40B4-BE49-F238E27FC236}">
                <a16:creationId xmlns:a16="http://schemas.microsoft.com/office/drawing/2014/main" xmlns="" id="{800ADAF2-E11C-4E2D-959D-3EFEEA1811A8}"/>
              </a:ext>
            </a:extLst>
          </p:cNvPr>
          <p:cNvSpPr/>
          <p:nvPr/>
        </p:nvSpPr>
        <p:spPr>
          <a:xfrm>
            <a:off x="2157046" y="3270738"/>
            <a:ext cx="2123667" cy="498948"/>
          </a:xfrm>
          <a:prstGeom prst="bentArrow">
            <a:avLst>
              <a:gd name="adj1" fmla="val 27350"/>
              <a:gd name="adj2" fmla="val 24280"/>
              <a:gd name="adj3" fmla="val 25000"/>
              <a:gd name="adj4" fmla="val 43750"/>
            </a:avLst>
          </a:prstGeom>
          <a:solidFill>
            <a:schemeClr val="bg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Arrow: Bent 47">
            <a:extLst>
              <a:ext uri="{FF2B5EF4-FFF2-40B4-BE49-F238E27FC236}">
                <a16:creationId xmlns:a16="http://schemas.microsoft.com/office/drawing/2014/main" xmlns="" id="{4E95161D-7870-49EE-99D8-58D6648F943E}"/>
              </a:ext>
            </a:extLst>
          </p:cNvPr>
          <p:cNvSpPr/>
          <p:nvPr/>
        </p:nvSpPr>
        <p:spPr>
          <a:xfrm rot="16200000">
            <a:off x="2450140" y="1318794"/>
            <a:ext cx="587910" cy="3073236"/>
          </a:xfrm>
          <a:prstGeom prst="bentArrow">
            <a:avLst>
              <a:gd name="adj1" fmla="val 25000"/>
              <a:gd name="adj2" fmla="val 27084"/>
              <a:gd name="adj3" fmla="val 25000"/>
              <a:gd name="adj4" fmla="val 43750"/>
            </a:avLst>
          </a:prstGeom>
          <a:solidFill>
            <a:schemeClr val="bg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row: Bent 45">
            <a:extLst>
              <a:ext uri="{FF2B5EF4-FFF2-40B4-BE49-F238E27FC236}">
                <a16:creationId xmlns:a16="http://schemas.microsoft.com/office/drawing/2014/main" xmlns="" id="{800ADAF2-E11C-4E2D-959D-3EFEEA1811A8}"/>
              </a:ext>
            </a:extLst>
          </p:cNvPr>
          <p:cNvSpPr/>
          <p:nvPr/>
        </p:nvSpPr>
        <p:spPr>
          <a:xfrm>
            <a:off x="7316311" y="2356463"/>
            <a:ext cx="2123667" cy="498948"/>
          </a:xfrm>
          <a:prstGeom prst="bentArrow">
            <a:avLst>
              <a:gd name="adj1" fmla="val 27350"/>
              <a:gd name="adj2" fmla="val 24280"/>
              <a:gd name="adj3" fmla="val 25000"/>
              <a:gd name="adj4" fmla="val 43750"/>
            </a:avLst>
          </a:prstGeom>
          <a:solidFill>
            <a:schemeClr val="bg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197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A0086AF-261F-4BD5-BE92-DF145DCEBA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017" y="2206488"/>
            <a:ext cx="8269357" cy="3837524"/>
          </a:xfrm>
          <a:prstGeom prst="rect">
            <a:avLst/>
          </a:prstGeom>
          <a:ln w="38100" cap="sq">
            <a:solidFill>
              <a:schemeClr val="accent3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1630017" y="417443"/>
            <a:ext cx="8269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W</a:t>
            </a:r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hat is the percentage of free application and paid applications on google store ?</a:t>
            </a:r>
            <a:endParaRPr 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05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510A0FB-995D-4BFC-87E0-59DAD17A3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715785"/>
            <a:ext cx="11529391" cy="39831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03242" y="496957"/>
            <a:ext cx="9322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Which category has the most applications on google store</a:t>
            </a:r>
            <a:endParaRPr lang="en-US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125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7164"/>
            <a:ext cx="11668539" cy="55698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09530" y="516835"/>
            <a:ext cx="868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Which app that has the most sales on google store ?</a:t>
            </a:r>
          </a:p>
          <a:p>
            <a:pPr algn="ctr"/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And on which category is that ?</a:t>
            </a:r>
          </a:p>
          <a:p>
            <a:endParaRPr lang="en-US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1655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1992</TotalTime>
  <Words>167</Words>
  <Application>Microsoft Macintosh PowerPoint</Application>
  <PresentationFormat>Widescreen</PresentationFormat>
  <Paragraphs>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Bangla MN</vt:lpstr>
      <vt:lpstr>Century Gothic</vt:lpstr>
      <vt:lpstr>Segoe UI Black</vt:lpstr>
      <vt:lpstr>Wingdings</vt:lpstr>
      <vt:lpstr>Wingdings 3</vt:lpstr>
      <vt:lpstr>Arial</vt:lpstr>
      <vt:lpstr>Ion</vt:lpstr>
      <vt:lpstr>PowerPoint Presentation</vt:lpstr>
      <vt:lpstr>GOOGLE STORE ANALYSIS AND PREDICTION</vt:lpstr>
      <vt:lpstr>Material Outline:</vt:lpstr>
      <vt:lpstr>Data Description</vt:lpstr>
      <vt:lpstr>Objective: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APPS DATASET ANALYSIS</dc:title>
  <dc:creator>Mohamed Abdelmotalib</dc:creator>
  <cp:lastModifiedBy>A.majeed A.raheem elobeid</cp:lastModifiedBy>
  <cp:revision>30</cp:revision>
  <dcterms:created xsi:type="dcterms:W3CDTF">2020-02-20T23:34:10Z</dcterms:created>
  <dcterms:modified xsi:type="dcterms:W3CDTF">2020-02-22T10:22:48Z</dcterms:modified>
</cp:coreProperties>
</file>